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88" r:id="rId5"/>
    <p:sldId id="290" r:id="rId6"/>
    <p:sldId id="260" r:id="rId7"/>
    <p:sldId id="289" r:id="rId8"/>
    <p:sldId id="291" r:id="rId9"/>
    <p:sldId id="292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B138B2-18CD-1D41-89B0-ADB5F3BA92A3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E7A355-8776-CB43-838E-ED9EE2F8390B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noProof="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en-US" altLang="ja-JP" noProof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560320"/>
            <a:ext cx="6400800" cy="365760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클릭하여 마스터 제목 스타일 편집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rtlCol="0" anchor="t" anchorCtr="0">
            <a:normAutofit/>
          </a:bodyPr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85432" y="2340864"/>
            <a:ext cx="2834640" cy="3840480"/>
          </a:xfrm>
        </p:spPr>
        <p:txBody>
          <a:bodyPr rtlCol="0" anchor="t" anchorCtr="0">
            <a:normAutofit/>
          </a:bodyPr>
          <a:lstStyle>
            <a:lvl1pPr marL="0" indent="0">
              <a:buClr>
                <a:schemeClr val="accent1"/>
              </a:buClr>
              <a:buSzPct val="90000"/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 rtlCol="0">
            <a:normAutofit/>
          </a:bodyPr>
          <a:lstStyle>
            <a:lvl1pPr algn="ctr">
              <a:defRPr sz="4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731520"/>
            <a:ext cx="5303520" cy="402336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 rtlCol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731520"/>
            <a:ext cx="5303520" cy="4023360"/>
          </a:xfrm>
        </p:spPr>
        <p:txBody>
          <a:bodyPr rtlCol="0" anchor="ctr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9200" y="1737360"/>
            <a:ext cx="6400800" cy="338328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9200" y="5394960"/>
            <a:ext cx="6400800" cy="914400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 rtlCol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9048" y="2203704"/>
            <a:ext cx="5303520" cy="4023360"/>
          </a:xfrm>
        </p:spPr>
        <p:txBody>
          <a:bodyPr rtlCol="0" anchor="ctr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부제 +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9200" y="1737360"/>
            <a:ext cx="6400800" cy="3383280"/>
          </a:xfrm>
        </p:spPr>
        <p:txBody>
          <a:bodyPr rtlCol="0" anchor="b">
            <a:normAutofit/>
          </a:bodyPr>
          <a:lstStyle>
            <a:lvl1pPr algn="l">
              <a:defRPr sz="4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9200" y="5394960"/>
            <a:ext cx="6400800" cy="73152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 rtl="0"/>
            <a:r>
              <a:rPr lang="ko"/>
              <a:t>마스터 텍스트 스타일을 편집하려면 클릭하세요.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50408" y="2794683"/>
            <a:ext cx="5696712" cy="3532965"/>
          </a:xfrm>
        </p:spPr>
        <p:txBody>
          <a:bodyPr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+ 사진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1554480"/>
            <a:ext cx="6400800" cy="2103120"/>
          </a:xfrm>
        </p:spPr>
        <p:txBody>
          <a:bodyPr rtlCol="0" anchor="ctr">
            <a:normAutofit/>
          </a:bodyPr>
          <a:lstStyle>
            <a:lvl1pPr algn="ctr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1520" y="2377440"/>
            <a:ext cx="4846320" cy="2011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0" y="2377440"/>
            <a:ext cx="4846320" cy="201168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1"/>
              </a:buClr>
              <a:buSzPct val="90000"/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31520"/>
            <a:ext cx="10698480" cy="1097280"/>
          </a:xfrm>
        </p:spPr>
        <p:txBody>
          <a:bodyPr rtlCol="0" anchor="b" anchorCtr="0">
            <a:normAutofit/>
          </a:bodyPr>
          <a:lstStyle>
            <a:lvl1pPr algn="l">
              <a:defRPr sz="3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rtlCol="0" anchor="t" anchorCtr="0">
            <a:normAutofit/>
          </a:bodyPr>
          <a:lstStyle>
            <a:lvl1pPr marL="457200" indent="-457200">
              <a:buClr>
                <a:schemeClr val="accent1"/>
              </a:buClr>
              <a:buSzPct val="90000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8288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286000" indent="-228600">
              <a:buClr>
                <a:schemeClr val="accent1"/>
              </a:buClr>
              <a:buSzPct val="90000"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8061D-18C3-4F4F-85EF-561633F58754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906A8E3A-8DBF-0542-BC99-444DCA0CC2C2}" type="datetimeFigureOut">
              <a:rPr lang="en-US" smtClean="0"/>
              <a:pPr rtl="0"/>
              <a:t>3/28/2025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" y="603504"/>
            <a:ext cx="7772400" cy="1225296"/>
          </a:xfrm>
        </p:spPr>
        <p:txBody>
          <a:bodyPr lIns="0" tIns="0" rIns="0" bIns="0"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ko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롯데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기업 맞춤형 프로젝트 기반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벡엔드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자바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스프링 웹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SW 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개발자 양성과정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lang="en-US" altLang="ko-KR" sz="3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JSP</a:t>
            </a:r>
            <a:endParaRPr lang="ko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제목 16">
            <a:extLst>
              <a:ext uri="{FF2B5EF4-FFF2-40B4-BE49-F238E27FC236}">
                <a16:creationId xmlns:a16="http://schemas.microsoft.com/office/drawing/2014/main" id="{3E0079AC-8A02-20FF-D9C7-D65922DCDE3D}"/>
              </a:ext>
            </a:extLst>
          </p:cNvPr>
          <p:cNvSpPr txBox="1">
            <a:spLocks/>
          </p:cNvSpPr>
          <p:nvPr/>
        </p:nvSpPr>
        <p:spPr>
          <a:xfrm>
            <a:off x="502920" y="2328672"/>
            <a:ext cx="7772400" cy="1225296"/>
          </a:xfrm>
          <a:prstGeom prst="rect">
            <a:avLst/>
          </a:prstGeom>
        </p:spPr>
        <p:txBody>
          <a:bodyPr vert="horz" lIns="0" tIns="0" rIns="0" bIns="0" rtlCol="0" anchor="b">
            <a:normAutofit fontScale="675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2025-03-28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곽혜수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Room 426</a:t>
            </a:r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41D9-069D-7D2C-E164-630353E7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3E7BA98-AF10-C08F-C002-F13D8A93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68" y="457200"/>
            <a:ext cx="10799064" cy="896112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작업 </a:t>
            </a:r>
            <a:r>
              <a:rPr lang="en-US" altLang="ko-KR" dirty="0"/>
              <a:t>0. </a:t>
            </a:r>
            <a:r>
              <a:rPr lang="ko-KR" altLang="en-US" dirty="0"/>
              <a:t>사전작업</a:t>
            </a:r>
            <a:endParaRPr lang="ko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28166C9-B5D4-52E9-FF70-0AC203A2BDB6}"/>
              </a:ext>
            </a:extLst>
          </p:cNvPr>
          <p:cNvSpPr txBox="1">
            <a:spLocks/>
          </p:cNvSpPr>
          <p:nvPr/>
        </p:nvSpPr>
        <p:spPr>
          <a:xfrm>
            <a:off x="7901504" y="1408176"/>
            <a:ext cx="3715094" cy="8961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연결을 위한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context.xml </a:t>
            </a:r>
            <a:r>
              <a:rPr lang="ko-KR" altLang="en-US" sz="2000" dirty="0"/>
              <a:t>설정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AE609-1CA2-F2F0-EAFE-D836121B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92" y="1404937"/>
            <a:ext cx="4038600" cy="404812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E1FA592-CE2C-65B8-CC60-C2246E3CF257}"/>
              </a:ext>
            </a:extLst>
          </p:cNvPr>
          <p:cNvSpPr/>
          <p:nvPr/>
        </p:nvSpPr>
        <p:spPr>
          <a:xfrm>
            <a:off x="912876" y="3145535"/>
            <a:ext cx="4038600" cy="2574035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637B8-DEB3-6A19-2C52-637D8280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09" y="1404937"/>
            <a:ext cx="2565980" cy="4048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9C1B8D-4F1E-1139-A431-D0FE3E596F55}"/>
              </a:ext>
            </a:extLst>
          </p:cNvPr>
          <p:cNvSpPr/>
          <p:nvPr/>
        </p:nvSpPr>
        <p:spPr>
          <a:xfrm>
            <a:off x="5431536" y="1499616"/>
            <a:ext cx="859536" cy="1463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642D75-0BEE-87C6-D93A-ABD005CD4AB1}"/>
              </a:ext>
            </a:extLst>
          </p:cNvPr>
          <p:cNvSpPr/>
          <p:nvPr/>
        </p:nvSpPr>
        <p:spPr>
          <a:xfrm>
            <a:off x="1615440" y="3764280"/>
            <a:ext cx="1338072" cy="1463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68" y="457200"/>
            <a:ext cx="10799064" cy="896112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작업 </a:t>
            </a:r>
            <a:r>
              <a:rPr lang="en-US" altLang="ko-KR" dirty="0"/>
              <a:t>1. User1 </a:t>
            </a:r>
            <a:r>
              <a:rPr lang="ko-KR" altLang="en-US" dirty="0"/>
              <a:t>테이블 데이터 저장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0F694-53D4-7CB9-BDB9-F28AE40E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4979" b="53044"/>
          <a:stretch/>
        </p:blipFill>
        <p:spPr>
          <a:xfrm>
            <a:off x="509589" y="1353311"/>
            <a:ext cx="2552318" cy="2416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DF638E-5800-AA0A-DFEB-89657C8F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25" y="1348740"/>
            <a:ext cx="4491275" cy="4873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75382-058D-5747-40FF-DB60C4A651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353" b="52241"/>
          <a:stretch/>
        </p:blipFill>
        <p:spPr>
          <a:xfrm>
            <a:off x="509589" y="3888867"/>
            <a:ext cx="2552319" cy="233819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5C40D1D-0B95-CB6C-025C-B0F9F217DFCA}"/>
              </a:ext>
            </a:extLst>
          </p:cNvPr>
          <p:cNvSpPr txBox="1">
            <a:spLocks/>
          </p:cNvSpPr>
          <p:nvPr/>
        </p:nvSpPr>
        <p:spPr>
          <a:xfrm>
            <a:off x="7860219" y="1323851"/>
            <a:ext cx="3715094" cy="896112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2000" dirty="0"/>
              <a:t>User1 </a:t>
            </a:r>
            <a:r>
              <a:rPr lang="ko-KR" altLang="en-US" sz="2000" dirty="0"/>
              <a:t>데이터 저장을 위한 </a:t>
            </a:r>
            <a:r>
              <a:rPr lang="en-US" altLang="ko-KR" sz="2000" b="1" dirty="0"/>
              <a:t>User1 register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7A605-5EC0-4BB1-08C6-749B2DCB0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219" y="2282761"/>
            <a:ext cx="3715094" cy="393973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E42FC7D-0895-4939-F49A-9A6B85B4B431}"/>
              </a:ext>
            </a:extLst>
          </p:cNvPr>
          <p:cNvSpPr/>
          <p:nvPr/>
        </p:nvSpPr>
        <p:spPr>
          <a:xfrm>
            <a:off x="401791" y="4507992"/>
            <a:ext cx="1756194" cy="1444752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EA2EEFB-D140-264B-AB73-5290E1FD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68" y="457200"/>
            <a:ext cx="10799064" cy="896112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sz="3600" dirty="0"/>
              <a:t>작업 </a:t>
            </a:r>
            <a:r>
              <a:rPr lang="en-US" altLang="ko-KR" sz="3600" dirty="0"/>
              <a:t>2. User1 </a:t>
            </a:r>
            <a:r>
              <a:rPr lang="ko-KR" altLang="en-US" sz="3600" dirty="0"/>
              <a:t>테이블 데이터 조회</a:t>
            </a:r>
            <a:endParaRPr lang="ko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14C147-9E74-8BAA-2BAE-B745CEE8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20"/>
          <a:stretch/>
        </p:blipFill>
        <p:spPr>
          <a:xfrm>
            <a:off x="696468" y="1353312"/>
            <a:ext cx="3419475" cy="49286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4C6F8EF-F33F-824C-F801-9DF6C7134829}"/>
              </a:ext>
            </a:extLst>
          </p:cNvPr>
          <p:cNvSpPr/>
          <p:nvPr/>
        </p:nvSpPr>
        <p:spPr>
          <a:xfrm>
            <a:off x="513425" y="3232404"/>
            <a:ext cx="1756194" cy="745236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2B25A9-52AD-9923-4EFC-1089B441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86" y="1353312"/>
            <a:ext cx="3419475" cy="4928616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7044822-A777-1F8B-08EA-88874C6A3933}"/>
              </a:ext>
            </a:extLst>
          </p:cNvPr>
          <p:cNvSpPr txBox="1">
            <a:spLocks/>
          </p:cNvSpPr>
          <p:nvPr/>
        </p:nvSpPr>
        <p:spPr>
          <a:xfrm>
            <a:off x="7901504" y="1353312"/>
            <a:ext cx="3715094" cy="8961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2000" dirty="0"/>
              <a:t>User1 </a:t>
            </a:r>
            <a:r>
              <a:rPr lang="ko-KR" altLang="en-US" sz="2000" dirty="0"/>
              <a:t>데이터 조회를 위한</a:t>
            </a:r>
            <a:r>
              <a:rPr lang="en-US" altLang="ko-KR" sz="2000" b="1" dirty="0"/>
              <a:t>User1 list </a:t>
            </a:r>
            <a:r>
              <a:rPr lang="ko-KR" altLang="en-US" sz="2000" b="1" dirty="0"/>
              <a:t>페이지 구현</a:t>
            </a:r>
            <a:endParaRPr lang="en-US" altLang="ko-KR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7D63E1-A918-2FDD-546C-F9A0D0B9A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504" y="2368296"/>
            <a:ext cx="371509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9FF6-AD46-FF0B-BF75-E6E09895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A3B5D-354D-FDE4-3C12-A0041AF5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68" y="457200"/>
            <a:ext cx="10799064" cy="896112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dirty="0"/>
              <a:t>작업 </a:t>
            </a:r>
            <a:r>
              <a:rPr lang="en-US" altLang="ko-KR" dirty="0"/>
              <a:t>3. User1 </a:t>
            </a:r>
            <a:r>
              <a:rPr lang="ko-KR" altLang="en-US" dirty="0"/>
              <a:t>테이블 데이터 수정</a:t>
            </a:r>
            <a:endParaRPr lang="ko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CDB078C-B386-18D6-9E12-EFEE99C91AA5}"/>
              </a:ext>
            </a:extLst>
          </p:cNvPr>
          <p:cNvSpPr txBox="1">
            <a:spLocks/>
          </p:cNvSpPr>
          <p:nvPr/>
        </p:nvSpPr>
        <p:spPr>
          <a:xfrm>
            <a:off x="7860219" y="1323851"/>
            <a:ext cx="3715094" cy="896112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2000" dirty="0"/>
              <a:t>User1 </a:t>
            </a:r>
            <a:r>
              <a:rPr lang="ko-KR" altLang="en-US" sz="2000" dirty="0"/>
              <a:t>데이터 수정을 위한 </a:t>
            </a:r>
            <a:r>
              <a:rPr lang="en-US" altLang="ko-KR" sz="2000" b="1" dirty="0"/>
              <a:t>User1 modify </a:t>
            </a:r>
            <a:r>
              <a:rPr lang="ko-KR" altLang="en-US" sz="2000" dirty="0"/>
              <a:t>페이지 구현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D97425-ADD5-D348-2C7E-10720956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74" b="55840"/>
          <a:stretch/>
        </p:blipFill>
        <p:spPr>
          <a:xfrm>
            <a:off x="542138" y="1353312"/>
            <a:ext cx="2441714" cy="19960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2C6CBD-86E2-A7F1-B4EF-87AED0E7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0" y="3428999"/>
            <a:ext cx="4422073" cy="2862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BDE0B4-AA8D-F947-9356-F361838E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67" y="1353312"/>
            <a:ext cx="2828820" cy="4947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EA311D-DA78-B7DE-03AB-5E0B06141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761" y="2405702"/>
            <a:ext cx="3715094" cy="388556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B8D9FA7-DD2E-0C9F-5AE6-9E126B777A1D}"/>
              </a:ext>
            </a:extLst>
          </p:cNvPr>
          <p:cNvSpPr/>
          <p:nvPr/>
        </p:nvSpPr>
        <p:spPr>
          <a:xfrm>
            <a:off x="689302" y="1873808"/>
            <a:ext cx="1779577" cy="1253440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DEBA8A-F47D-B65C-AE18-2BBC6B7683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646" r="15867" b="57625"/>
          <a:stretch/>
        </p:blipFill>
        <p:spPr>
          <a:xfrm>
            <a:off x="3063633" y="1353312"/>
            <a:ext cx="1884360" cy="7772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5C1C30-7DCB-BA9E-0C5F-1E0495BC5E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80" t="19130" r="24258" b="50000"/>
          <a:stretch/>
        </p:blipFill>
        <p:spPr>
          <a:xfrm>
            <a:off x="3048950" y="2249424"/>
            <a:ext cx="1900290" cy="1111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D77468-4479-368B-BFAF-1CE7DFE7A322}"/>
              </a:ext>
            </a:extLst>
          </p:cNvPr>
          <p:cNvSpPr/>
          <p:nvPr/>
        </p:nvSpPr>
        <p:spPr>
          <a:xfrm>
            <a:off x="3118086" y="1741932"/>
            <a:ext cx="1645938" cy="2240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26C741-6507-F835-5710-93EE99F4F653}"/>
              </a:ext>
            </a:extLst>
          </p:cNvPr>
          <p:cNvSpPr/>
          <p:nvPr/>
        </p:nvSpPr>
        <p:spPr>
          <a:xfrm>
            <a:off x="3063633" y="2914650"/>
            <a:ext cx="1645938" cy="2240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9DBC3E-8507-207E-D328-B42A675898C0}"/>
              </a:ext>
            </a:extLst>
          </p:cNvPr>
          <p:cNvCxnSpPr>
            <a:cxnSpLocks/>
          </p:cNvCxnSpPr>
          <p:nvPr/>
        </p:nvCxnSpPr>
        <p:spPr>
          <a:xfrm flipH="1" flipV="1">
            <a:off x="4361688" y="1936242"/>
            <a:ext cx="45652" cy="101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D8BA39-2A79-110F-DB19-6BFBFFCFC8B6}"/>
              </a:ext>
            </a:extLst>
          </p:cNvPr>
          <p:cNvSpPr/>
          <p:nvPr/>
        </p:nvSpPr>
        <p:spPr>
          <a:xfrm>
            <a:off x="4208726" y="1691309"/>
            <a:ext cx="383594" cy="364998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2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3DAB-7EB6-E421-F53E-03AABB80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B44B639C-CFE5-4D12-3065-D3A9A10E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68" y="457200"/>
            <a:ext cx="10799064" cy="896112"/>
          </a:xfrm>
          <a:noFill/>
        </p:spPr>
        <p:txBody>
          <a:bodyPr lIns="0" tIns="0" rIns="0" bIns="0" rtlCol="0" anchor="ctr" anchorCtr="0">
            <a:normAutofit/>
          </a:bodyPr>
          <a:lstStyle/>
          <a:p>
            <a:pPr rtl="0"/>
            <a:r>
              <a:rPr lang="ko-KR" altLang="en-US" sz="3600" dirty="0"/>
              <a:t>작업 </a:t>
            </a:r>
            <a:r>
              <a:rPr lang="en-US" altLang="ko-KR" sz="3600" dirty="0"/>
              <a:t>4. User1 </a:t>
            </a:r>
            <a:r>
              <a:rPr lang="ko-KR" altLang="en-US" sz="3600" dirty="0"/>
              <a:t>테이블 데이터 삭제</a:t>
            </a:r>
            <a:endParaRPr lang="ko" sz="36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5A9789C-122E-512E-78A7-BFD73E690F54}"/>
              </a:ext>
            </a:extLst>
          </p:cNvPr>
          <p:cNvSpPr txBox="1">
            <a:spLocks/>
          </p:cNvSpPr>
          <p:nvPr/>
        </p:nvSpPr>
        <p:spPr>
          <a:xfrm>
            <a:off x="7901504" y="1353312"/>
            <a:ext cx="3715094" cy="8961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2000" dirty="0"/>
              <a:t>User1 </a:t>
            </a:r>
            <a:r>
              <a:rPr lang="ko-KR" altLang="en-US" sz="2000" dirty="0"/>
              <a:t>데이터 삭제 위한</a:t>
            </a:r>
            <a:r>
              <a:rPr lang="en-US" altLang="ko-KR" sz="2000" b="1" dirty="0"/>
              <a:t>User1 delete </a:t>
            </a:r>
            <a:r>
              <a:rPr lang="ko-KR" altLang="en-US" sz="2000" b="1" dirty="0"/>
              <a:t>기능 구현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4FA0B-BF90-3D90-11DA-17C00AE1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2" y="1353312"/>
            <a:ext cx="7205036" cy="2075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E8490-6241-0883-04A2-B5BB9CDF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04" y="2359152"/>
            <a:ext cx="3715094" cy="3922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A218D5-494F-93CA-0EB3-2327130AFA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03" t="11597" r="6325" b="5378"/>
          <a:stretch/>
        </p:blipFill>
        <p:spPr>
          <a:xfrm>
            <a:off x="4242816" y="4023360"/>
            <a:ext cx="3433563" cy="225856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27DD05A-D2EE-6426-8A83-376E8F5567EA}"/>
              </a:ext>
            </a:extLst>
          </p:cNvPr>
          <p:cNvSpPr txBox="1">
            <a:spLocks/>
          </p:cNvSpPr>
          <p:nvPr/>
        </p:nvSpPr>
        <p:spPr>
          <a:xfrm>
            <a:off x="4224528" y="3575304"/>
            <a:ext cx="3433563" cy="3383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5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삭제여부 확인 창 띄우기</a:t>
            </a:r>
            <a:endParaRPr lang="en-US" altLang="ko-KR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D5B948-0F71-5A65-7D7B-D5193259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506"/>
          <a:stretch/>
        </p:blipFill>
        <p:spPr>
          <a:xfrm>
            <a:off x="575402" y="3575304"/>
            <a:ext cx="3457575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66294"/>
      </p:ext>
    </p:extLst>
  </p:cSld>
  <p:clrMapOvr>
    <a:masterClrMapping/>
  </p:clrMapOvr>
</p:sld>
</file>

<file path=ppt/theme/theme1.xml><?xml version="1.0" encoding="utf-8"?>
<a:theme xmlns:a="http://schemas.openxmlformats.org/drawingml/2006/main" name="창의적 그라데이션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176810_Win32" id="{C0B093E5-166F-4212-A439-58EEE75AFE80}" vid="{0BD98AA8-E70C-4F47-A80C-2F92302BC22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{782B3E4D-BA67-41A6-9C2A-BE10F770522B}tf11176810_win32</Template>
  <TotalTime>28</TotalTime>
  <Words>98</Words>
  <Application>Microsoft Office PowerPoint</Application>
  <PresentationFormat>와이드스크린</PresentationFormat>
  <Paragraphs>16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Malgun Gothic</vt:lpstr>
      <vt:lpstr>Aptos</vt:lpstr>
      <vt:lpstr>Arial</vt:lpstr>
      <vt:lpstr>Calibri</vt:lpstr>
      <vt:lpstr>창의적 그라데이션 </vt:lpstr>
      <vt:lpstr>(롯데) 기업 맞춤형 프로젝트 기반 벡엔드 자바, 스프링 웹 SW 개발자 양성과정 – JSP</vt:lpstr>
      <vt:lpstr>작업 0. 사전작업</vt:lpstr>
      <vt:lpstr>작업 1. User1 테이블 데이터 저장</vt:lpstr>
      <vt:lpstr>작업 2. User1 테이블 데이터 조회</vt:lpstr>
      <vt:lpstr>작업 3. User1 테이블 데이터 수정</vt:lpstr>
      <vt:lpstr>작업 4. User1 테이블 데이터 삭제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lotte6_SpringProject</dc:creator>
  <cp:lastModifiedBy>lotte6_SpringProject</cp:lastModifiedBy>
  <cp:revision>1</cp:revision>
  <dcterms:created xsi:type="dcterms:W3CDTF">2025-03-28T01:06:32Z</dcterms:created>
  <dcterms:modified xsi:type="dcterms:W3CDTF">2025-03-28T01:35:14Z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